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76" r:id="rId14"/>
  </p:sldIdLst>
  <p:sldSz cx="12192000" cy="6858000"/>
  <p:notesSz cx="6858000" cy="9144000"/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04" d="100"/>
          <a:sy n="104" d="100"/>
        </p:scale>
        <p:origin x="138" y="354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4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4E05800-CF9D-4E8D-A669-5260B32AA6FB}" type="datetime1">
              <a:rPr lang="tr-TR" smtClean="0"/>
              <a:t>10.01.2024</a:t>
            </a:fld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81155F-8354-4019-9356-1A95703B072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C1511-AECF-41E7-B64F-46C8FF6612A5}" type="datetime1">
              <a:rPr lang="tr-TR" smtClean="0"/>
              <a:pPr/>
              <a:t>10.01.2024</a:t>
            </a:fld>
            <a:endParaRPr lang="tr-TR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071D96E-4CA2-485E-9EE5-CEB7143ACC3B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noProof="0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071D96E-4CA2-485E-9EE5-CEB7143ACC3B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81614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071D96E-4CA2-485E-9EE5-CEB7143ACC3B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87011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v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Resim Yer Tutucusu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rtlCol="0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  <p:sp>
        <p:nvSpPr>
          <p:cNvPr id="14" name="Metin Yer Tutucusu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 rtlCol="0"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zar Karşılaştırma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Resim Yer Tutucusu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14" name="Metin Yer Tutucusu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2400" b="1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₺2 Milyar ABD 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16" name="Metin Yer Tutucusu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2400" b="1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₺1 Milyar ABD </a:t>
            </a:r>
          </a:p>
        </p:txBody>
      </p:sp>
      <p:sp>
        <p:nvSpPr>
          <p:cNvPr id="11" name="Metin Yer Tutucusu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2" name="Metin Yer Tutucusu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2400" b="1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₺3 Milyar ABD </a:t>
            </a:r>
          </a:p>
        </p:txBody>
      </p:sp>
      <p:sp>
        <p:nvSpPr>
          <p:cNvPr id="20" name="Metin Yer Tutucusu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1" name="Metin Yer Tutucusu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kiplerimiz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sim Yer Tutucusu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 dirty="0"/>
              <a:t>Fotoğraf eklemek için tıklayın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"/>
              <a:t>06/08/20XX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"/>
              <a:t>SUNUM DESTESİ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Metin Yer Tutucusu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"/>
              <a:t>Metin eklemek için tıklayın</a:t>
            </a:r>
          </a:p>
        </p:txBody>
      </p:sp>
      <p:sp>
        <p:nvSpPr>
          <p:cNvPr id="18" name="Metin Yer Tutucusu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sz="1600" b="1" cap="all" spc="100" baseline="0">
                <a:solidFill>
                  <a:schemeClr val="accent6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" dirty="0"/>
              <a:t>Alt başlık eklemek için tıklayın</a:t>
            </a:r>
          </a:p>
        </p:txBody>
      </p:sp>
      <p:sp>
        <p:nvSpPr>
          <p:cNvPr id="19" name="Metin Yer Tutucusu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"/>
              <a:t>Metin eklemek için tıklayın</a:t>
            </a:r>
          </a:p>
        </p:txBody>
      </p:sp>
      <p:sp>
        <p:nvSpPr>
          <p:cNvPr id="20" name="Metin Yer Tutucusu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sz="1600" b="1" cap="all" spc="100" baseline="0">
                <a:solidFill>
                  <a:schemeClr val="accent6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" dirty="0"/>
              <a:t>Alt başlık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pPr rtl="0"/>
            <a:r>
              <a:rPr lang="tr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kiplerimiz 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Dikdörtgen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8" name="Metin Yer Tutucusu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0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9" name="Metin Yer Tutucusu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0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10" name="Metin Yer Tutucusu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0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11" name="Metin Yer Tutucusu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12" name="Metin Yer Tutucusu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13" name="Metin Yer Tutucusu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14" name="Metin Yer Tutucusu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15" name="Metin Yer Tutucusu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0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cxnSp>
        <p:nvCxnSpPr>
          <p:cNvPr id="16" name="Düz Bağlayıcı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Düz Bağlayıcı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etin Yer Tutucusu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600" b="1" cap="all" spc="2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20" name="Metin Yer Tutucusu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200" b="1" cap="all" spc="200" baseline="0">
                <a:solidFill>
                  <a:schemeClr val="accent4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rtlCol="0"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üyüme Stratej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1" name="Metin Yer Tutucusu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tr-TR" noProof="0"/>
              <a:t>Alt başlık ekleyin</a:t>
            </a:r>
          </a:p>
        </p:txBody>
      </p:sp>
      <p:sp>
        <p:nvSpPr>
          <p:cNvPr id="12" name="Metin Yer Tutucusu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13" name="Metin Yer Tutucusu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14" name="Metin Yer Tutucusu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eklemek için tıklayın</a:t>
            </a:r>
          </a:p>
        </p:txBody>
      </p:sp>
      <p:sp>
        <p:nvSpPr>
          <p:cNvPr id="15" name="Metin Yer Tutucusu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6" name="Metin Yer Tutucusu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7" name="Metin Yer Tutucusu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rtlCol="0"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üşteri çek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İçerik Yer Tutucusu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8" name="Metin Yer Tutucusu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tr-TR" noProof="0"/>
              <a:t>Alt başlık ekleyin</a:t>
            </a:r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78" name="Metin Yer Tutucusu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79" name="Metin Yer Tutucusu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6"/>
                </a:solidFill>
                <a:latin typeface="Arial" panose="020B0604020202020204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19" name="Başlık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rtlCol="0"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  <p:sp>
        <p:nvSpPr>
          <p:cNvPr id="9" name="İçerik Yer Tutucusu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İki Yıllık Eylem Plan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6" name="Metin Yer Tutucusu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7" name="Metin Yer Tutucusu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8" name="Metin Yer Tutucusu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9" name="Metin Yer Tutucusu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0" name="Metin Yer Tutucusu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1" name="Metin Yer Tutucusu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2" name="Metin Yer Tutucusu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3" name="Metin Yer Tutucusu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4" name="Metin Yer Tutucusu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5" name="Metin Yer Tutucusu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6" name="Metin Yer Tutucusu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7" name="Metin Yer Tutucusu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8" name="Metin Yer Tutucusu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9" name="Metin Yer Tutucusu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0" name="Metin Yer Tutucusu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1" name="Metin Yer Tutucusu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2" name="Metin Yer Tutucusu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3" name="Metin Yer Tutucusu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4" name="Metin Yer Tutucusu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5" name="Metin Yer Tutucusu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6" name="Metin Yer Tutucusu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7" name="Metin Yer Tutucusu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8" name="Metin Yer Tutucusu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9" name="Metin Yer Tutucusu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52" name="Metin Yer Tutucusu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600" b="1" cap="all" spc="1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Yıl ekleyin</a:t>
            </a:r>
          </a:p>
        </p:txBody>
      </p:sp>
      <p:sp>
        <p:nvSpPr>
          <p:cNvPr id="53" name="Metin Yer Tutucusu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600" b="1" cap="all" spc="1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Yıl ekleyin</a:t>
            </a:r>
          </a:p>
        </p:txBody>
      </p:sp>
      <p:sp>
        <p:nvSpPr>
          <p:cNvPr id="54" name="Metin Yer Tutucusu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55" name="Metin Yer Tutucusu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56" name="Metin Yer Tutucusu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57" name="Metin Yer Tutucusu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58" name="Metin Yer Tutucusu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59" name="Metin Yer Tutucusu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40" name="Başlık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rtlCol="0"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sal bilgi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Resim Yer Tutucusu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8" name="Resim Yer Tutucusu 7">
            <a:extLst>
              <a:ext uri="{FF2B5EF4-FFF2-40B4-BE49-F238E27FC236}">
                <a16:creationId xmlns:a16="http://schemas.microsoft.com/office/drawing/2014/main" id="{3B12CF59-4802-4969-8645-8E2014DF0A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1" name="Başlık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rtlCol="0"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kiple Tanışı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9" name="Dikdörtgen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13" name="Resim Yer Tutucusu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14" name="Metin Yer Tutucusu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15" name="Metin Yer Tutucusu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16" name="Resim Yer Tutucusu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17" name="Resim Yer Tutucusu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18" name="Resim Yer Tutucusu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19" name="Metin Yer Tutucusu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20" name="Metin Yer Tutucusu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21" name="Metin Yer Tutucusu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22" name="Metin Yer Tutucusu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23" name="Metin Yer Tutucusu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24" name="Metin Yer Tutucusu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26" name="Dikdörtgen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28" name="Dikdörtgen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30" name="Dikdörtgen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32" name="Dikdörtgen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rtlCol="0"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kibin Tamam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31" name="Metin Yer Tutucusu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32" name="Metin Yer Tutucusu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36" name="Metin Yer Tutucusu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37" name="Metin Yer Tutucusu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38" name="Metin Yer Tutucusu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39" name="Metin Yer Tutucusu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40" name="Metin Yer Tutucusu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41" name="Metin Yer Tutucusu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62" name="Resim Yer Tutucusu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63" name="Metin Yer Tutucusu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64" name="Metin Yer Tutucusu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68" name="Metin Yer Tutucusu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69" name="Metin Yer Tutucusu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70" name="Metin Yer Tutucusu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71" name="Metin Yer Tutucusu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72" name="Metin Yer Tutucusu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sz="1400" b="1" cap="all" spc="1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Ad ekleyin</a:t>
            </a:r>
          </a:p>
        </p:txBody>
      </p:sp>
      <p:sp>
        <p:nvSpPr>
          <p:cNvPr id="73" name="Metin Yer Tutucusu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74" name="Dikdörtgen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78" name="Resim Yer Tutucusu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79" name="Dikdörtgen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80" name="Resim Yer Tutucusu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81" name="Dikdörtgen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82" name="Resim Yer Tutucusu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83" name="Dikdörtgen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84" name="Resim Yer Tutucusu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85" name="Dikdörtgen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86" name="Resim Yer Tutucusu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87" name="Dikdörtgen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88" name="Resim Yer Tutucusu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89" name="Dikdörtgen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90" name="Resim Yer Tutucusu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91" name="Dikdörtgen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42" name="Başlık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rtlCol="0"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sm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34" name="Dikdörtgen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19" name="Metin Yer Tutucusu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all" spc="200" baseline="0">
                <a:solidFill>
                  <a:schemeClr val="accent4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0" name="Metin Yer Tutucusu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1" name="Metin Yer Tutucusu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2" name="Metin Yer Tutucusu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3" name="Metin Yer Tutucusu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4" name="Metin Yer Tutucusu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5" name="Metin Yer Tutucusu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6" name="Metin Yer Tutucusu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7" name="Metin Yer Tutucusu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b="1" cap="all" spc="100" baseline="0">
                <a:solidFill>
                  <a:schemeClr val="accent4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28" name="Metin Yer Tutucusu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b="1" cap="all" spc="1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29" name="Metin Yer Tutucusu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b="1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30" name="Metin Yer Tutucusu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b="1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31" name="Başlık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rtlCol="0"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kkımız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Resim Yer Tutucusu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3" name="Başlık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rtlCol="0" anchor="t">
            <a:normAutofit/>
          </a:bodyPr>
          <a:lstStyle>
            <a:lvl1pPr>
              <a:defRPr sz="2800"/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  <p:sp>
        <p:nvSpPr>
          <p:cNvPr id="11" name="Metin Yer Tutucusu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 rtlCol="0"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Öz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sim Yer Tutucusu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1" name="Başlık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0"/>
              </a:spcBef>
              <a:buFont typeface="Arial" panose="020B0604020202020204" pitchFamily="34" charset="0"/>
            </a:pPr>
            <a:r>
              <a:rPr lang="tr-TR" noProof="0"/>
              <a:t>Başlık eklemek için tıklayın</a:t>
            </a:r>
          </a:p>
        </p:txBody>
      </p:sp>
      <p:sp>
        <p:nvSpPr>
          <p:cNvPr id="8" name="Metin Yer Tutucusu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 rtlCol="0"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şekkürl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sim Yer Tutucusu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8" name="Metin Yer Tutucusu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 rtlCol="0"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rtlCol="0"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r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13" name="Resim Yer Tutucusu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16" name="Metin Yer Tutucusu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17" name="Metin Yer Tutucusu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8" name="Metin Yer Tutucusu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9" name="Metin Yer Tutucusu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0" name="Metin Yer Tutucusu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1" name="Metin Yer Tutucusu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2" name="Metin Yer Tutucusu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3" name="Metin Yer Tutucusu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4" name="Metin Yer Tutucusu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5" name="Metin Yer Tutucusu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rtlCol="0"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Çözü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Tarih Yer Tutucusu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12" name="Metin Yer Tutucusu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13" name="Metin Yer Tutucusu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4" name="Metin Yer Tutucusu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5" name="Metin Yer Tutucusu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6" name="Metin Yer Tutucusu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17" name="Metin Yer Tutucusu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18" name="Metin Yer Tutucusu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19" name="Metin Yer Tutucusu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rtlCol="0"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rüne Genel Bak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Tarih Yer Tutucusu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35" name="Metin Yer Tutucusu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36" name="Metin Yer Tutucusu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7" name="Metin Yer Tutucusu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8" name="Metin Yer Tutucusu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9" name="Metin Yer Tutucusu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40" name="Metin Yer Tutucusu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41" name="Metin Yer Tutucusu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42" name="Metin Yer Tutucusu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sz="1600" b="1" cap="all" spc="200" baseline="0">
                <a:solidFill>
                  <a:schemeClr val="accent5"/>
                </a:solidFill>
                <a:latin typeface="Arial" panose="020B0604020202020204" pitchFamily="34" charset="0"/>
                <a:cs typeface="Posterama" panose="020B0504020200020000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 rtlCol="0"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  <p:sp>
        <p:nvSpPr>
          <p:cNvPr id="4" name="Resim Yer Tutucusu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22" name="Resim Yer Tutucusu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24" name="Resim Yer Tutucusu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25" name="Resim Yer Tutucusu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Resim eklemek için simgeye tıklayın</a:t>
            </a:r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rün Avantajlar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Resim Yer Tutucusu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rtlCol="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  <p:sp>
        <p:nvSpPr>
          <p:cNvPr id="9" name="Metin Yer Tutucusu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 rtlCol="0"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Şirkete Genel Bak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sim Yer Tutucusu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 rtlCol="0"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İş Mode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Resim Yer Tutucusu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Fotoğraf eklemek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rtlCol="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  <p:sp>
        <p:nvSpPr>
          <p:cNvPr id="16" name="Metin Yer Tutucusu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15" name="Metin Yer Tutucusu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2" name="Metin Yer Tutucusu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1" name="Metin Yer Tutucusu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24" name="Metin Yer Tutucusu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600" b="1" cap="all" spc="20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eklemek için tıklayın</a:t>
            </a:r>
          </a:p>
        </p:txBody>
      </p:sp>
      <p:sp>
        <p:nvSpPr>
          <p:cNvPr id="23" name="Metin Yer Tutucusu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Metin eklemek için tıklayın</a:t>
            </a:r>
          </a:p>
        </p:txBody>
      </p:sp>
      <p:sp>
        <p:nvSpPr>
          <p:cNvPr id="5" name="Tarih Yer Tutucusu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zara Genel Bak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Tarih Yer Tutucusu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02E4C0-AD5E-4E8C-9F21-7CCE474BDCEB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10" name="Metin Yer Tutucusu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rtlCol="0"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Buraya metin ekleyin</a:t>
            </a:r>
          </a:p>
        </p:txBody>
      </p:sp>
      <p:sp>
        <p:nvSpPr>
          <p:cNvPr id="11" name="Metin Yer Tutucusu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r">
              <a:buNone/>
              <a:defRPr sz="4000" b="1" kern="0" cap="all" spc="4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12" name="Metin Yer Tutucusu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rtlCol="0"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Buraya metin ekleyin</a:t>
            </a:r>
          </a:p>
        </p:txBody>
      </p:sp>
      <p:sp>
        <p:nvSpPr>
          <p:cNvPr id="13" name="Metin Yer Tutucusu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rtlCol="0"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Buraya metin ekleyin</a:t>
            </a:r>
          </a:p>
        </p:txBody>
      </p:sp>
      <p:cxnSp>
        <p:nvCxnSpPr>
          <p:cNvPr id="14" name="Düz Bağlayıcı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etin Yer Tutucusu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r">
              <a:buNone/>
              <a:defRPr sz="4000" b="1" kern="0" cap="all" spc="4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sp>
        <p:nvSpPr>
          <p:cNvPr id="16" name="Metin Yer Tutucusu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rtlCol="0" anchor="b"/>
          <a:lstStyle>
            <a:lvl1pPr marL="0" indent="0" algn="r">
              <a:buNone/>
              <a:defRPr sz="4000" b="1" kern="0" cap="all" spc="400" baseline="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Başlık ekleyin</a:t>
            </a:r>
          </a:p>
        </p:txBody>
      </p:sp>
      <p:cxnSp>
        <p:nvCxnSpPr>
          <p:cNvPr id="26" name="Düz Bağlayıcı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Düz Bağlayıcı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Başlık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pPr rtl="0"/>
            <a:r>
              <a:rPr lang="tr-TR" noProof="0"/>
              <a:t>Başlık eklemek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rtl="0"/>
            <a:r>
              <a:rPr lang="tr-TR" noProof="0"/>
              <a:t>06/08/20XX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rtl="0"/>
            <a:r>
              <a:rPr lang="tr-TR" noProof="0"/>
              <a:t>SUNUM DESTESİ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rtl="0"/>
            <a:fld id="{A402E4C0-AD5E-4E8C-9F21-7CCE474BDCEB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kern="1200" cap="all" spc="400" baseline="0">
          <a:ln w="19050">
            <a:solidFill>
              <a:schemeClr val="accent2"/>
            </a:solidFill>
          </a:ln>
          <a:noFill/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Resim Yer Tutucusu 76">
            <a:extLst>
              <a:ext uri="{FF2B5EF4-FFF2-40B4-BE49-F238E27FC236}">
                <a16:creationId xmlns:a16="http://schemas.microsoft.com/office/drawing/2014/main" id="{2F849723-3772-4844-AB3A-EF3DFAF34B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 flipH="1">
            <a:off x="752100" y="739303"/>
            <a:ext cx="6825035" cy="5379395"/>
          </a:xfrm>
        </p:spPr>
      </p:pic>
      <p:sp>
        <p:nvSpPr>
          <p:cNvPr id="22" name="Başlık 21">
            <a:extLst>
              <a:ext uri="{FF2B5EF4-FFF2-40B4-BE49-F238E27FC236}">
                <a16:creationId xmlns:a16="http://schemas.microsoft.com/office/drawing/2014/main" id="{115C523A-AC40-4CBA-9DF4-B287ED32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2565" y="1663435"/>
            <a:ext cx="6239433" cy="2003898"/>
          </a:xfrm>
        </p:spPr>
        <p:txBody>
          <a:bodyPr rtlCol="0"/>
          <a:lstStyle/>
          <a:p>
            <a:pPr rtl="0"/>
            <a:r>
              <a:rPr lang="tr-TR" sz="4400" dirty="0" err="1"/>
              <a:t>Moria</a:t>
            </a:r>
            <a:endParaRPr lang="tr-TR" sz="4400" dirty="0"/>
          </a:p>
        </p:txBody>
      </p:sp>
      <p:sp>
        <p:nvSpPr>
          <p:cNvPr id="17" name="Metin Yer Tutucusu 16">
            <a:extLst>
              <a:ext uri="{FF2B5EF4-FFF2-40B4-BE49-F238E27FC236}">
                <a16:creationId xmlns:a16="http://schemas.microsoft.com/office/drawing/2014/main" id="{75B1C734-42CB-4311-8905-2F41D09107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60922" y="2878246"/>
            <a:ext cx="4925188" cy="339247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tr-TR" dirty="0"/>
              <a:t>Mesajlaşma Projesi</a:t>
            </a:r>
          </a:p>
        </p:txBody>
      </p:sp>
    </p:spTree>
    <p:extLst>
      <p:ext uri="{BB962C8B-B14F-4D97-AF65-F5344CB8AC3E}">
        <p14:creationId xmlns:p14="http://schemas.microsoft.com/office/powerpoint/2010/main" val="1883836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şlık 14">
            <a:extLst>
              <a:ext uri="{FF2B5EF4-FFF2-40B4-BE49-F238E27FC236}">
                <a16:creationId xmlns:a16="http://schemas.microsoft.com/office/drawing/2014/main" id="{FE60C9E5-E020-489F-8A9F-BCBE2A0C3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6582" y="1719235"/>
            <a:ext cx="4127344" cy="724702"/>
          </a:xfrm>
        </p:spPr>
        <p:txBody>
          <a:bodyPr rtlCol="0"/>
          <a:lstStyle/>
          <a:p>
            <a:pPr rtl="0"/>
            <a:r>
              <a:rPr lang="tr-TR" dirty="0"/>
              <a:t>Teşekkürler</a:t>
            </a:r>
          </a:p>
        </p:txBody>
      </p:sp>
      <p:sp>
        <p:nvSpPr>
          <p:cNvPr id="9" name="Metin Yer Tutucusu 8">
            <a:extLst>
              <a:ext uri="{FF2B5EF4-FFF2-40B4-BE49-F238E27FC236}">
                <a16:creationId xmlns:a16="http://schemas.microsoft.com/office/drawing/2014/main" id="{0D4FE13D-FAFA-49AC-A113-E917401DD9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67364" y="2382688"/>
            <a:ext cx="4114592" cy="2212496"/>
          </a:xfrm>
        </p:spPr>
        <p:txBody>
          <a:bodyPr rtlCol="0"/>
          <a:lstStyle/>
          <a:p>
            <a:pPr rtl="0"/>
            <a:r>
              <a:rPr lang="tr-TR" dirty="0"/>
              <a:t>Ramazan Mıh</a:t>
            </a:r>
          </a:p>
          <a:p>
            <a:pPr rtl="0"/>
            <a:r>
              <a:rPr lang="tr-TR" dirty="0"/>
              <a:t>Yahya </a:t>
            </a:r>
            <a:r>
              <a:rPr lang="tr-TR" dirty="0" err="1"/>
              <a:t>Büyükyılmaz</a:t>
            </a:r>
            <a:endParaRPr lang="tr-TR" dirty="0"/>
          </a:p>
          <a:p>
            <a:pPr rtl="0"/>
            <a:r>
              <a:rPr lang="tr-TR" dirty="0"/>
              <a:t>Mehmet Enes Turhan</a:t>
            </a:r>
          </a:p>
          <a:p>
            <a:pPr rtl="0"/>
            <a:r>
              <a:rPr lang="tr-TR" dirty="0"/>
              <a:t>Muhammed Erdem</a:t>
            </a:r>
          </a:p>
        </p:txBody>
      </p:sp>
    </p:spTree>
    <p:extLst>
      <p:ext uri="{BB962C8B-B14F-4D97-AF65-F5344CB8AC3E}">
        <p14:creationId xmlns:p14="http://schemas.microsoft.com/office/powerpoint/2010/main" val="150569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F829611B-53D6-3070-9B1E-347D05D6C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3A858875-30F4-29CD-3C4A-DB8036EC8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FF5F8907-BF25-0A68-C137-4A3200F88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402E4C0-AD5E-4E8C-9F21-7CCE474BDCEB}" type="slidenum">
              <a:rPr lang="tr-TR" noProof="0" smtClean="0"/>
              <a:t>2</a:t>
            </a:fld>
            <a:endParaRPr lang="tr-TR" noProof="0"/>
          </a:p>
        </p:txBody>
      </p:sp>
      <p:pic>
        <p:nvPicPr>
          <p:cNvPr id="13" name="Resim 12" descr="metin, ekran görüntüsü, mor, tasarım içeren bir resim">
            <a:extLst>
              <a:ext uri="{FF2B5EF4-FFF2-40B4-BE49-F238E27FC236}">
                <a16:creationId xmlns:a16="http://schemas.microsoft.com/office/drawing/2014/main" id="{44D282B6-0D77-E783-B9C4-948A43F23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6096001" cy="6857999"/>
          </a:xfrm>
          <a:prstGeom prst="rect">
            <a:avLst/>
          </a:prstGeom>
        </p:spPr>
      </p:pic>
      <p:pic>
        <p:nvPicPr>
          <p:cNvPr id="15" name="Resim 14" descr="metin, ekran görüntüsü, mor, tasarım içeren bir resim">
            <a:extLst>
              <a:ext uri="{FF2B5EF4-FFF2-40B4-BE49-F238E27FC236}">
                <a16:creationId xmlns:a16="http://schemas.microsoft.com/office/drawing/2014/main" id="{A04F86BF-BDCE-0E7E-EB04-77B7DA274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021" y="0"/>
            <a:ext cx="6085979" cy="6857998"/>
          </a:xfrm>
          <a:prstGeom prst="rect">
            <a:avLst/>
          </a:prstGeom>
        </p:spPr>
      </p:pic>
      <p:sp>
        <p:nvSpPr>
          <p:cNvPr id="16" name="Dikdörtgen 15">
            <a:extLst>
              <a:ext uri="{FF2B5EF4-FFF2-40B4-BE49-F238E27FC236}">
                <a16:creationId xmlns:a16="http://schemas.microsoft.com/office/drawing/2014/main" id="{73988A68-3AB2-4795-ECDB-1BC7D0BD57E4}"/>
              </a:ext>
            </a:extLst>
          </p:cNvPr>
          <p:cNvSpPr/>
          <p:nvPr/>
        </p:nvSpPr>
        <p:spPr>
          <a:xfrm>
            <a:off x="96687" y="5785188"/>
            <a:ext cx="81544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Kullanıcı Giriş Ve Kayıt Ol</a:t>
            </a:r>
          </a:p>
        </p:txBody>
      </p:sp>
    </p:spTree>
    <p:extLst>
      <p:ext uri="{BB962C8B-B14F-4D97-AF65-F5344CB8AC3E}">
        <p14:creationId xmlns:p14="http://schemas.microsoft.com/office/powerpoint/2010/main" val="1391917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88E69EB8-3534-91F6-6128-B62CBA2E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AE1A4FB2-E842-C047-198A-2197BF12A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dirty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8A3D9D1E-19BD-C37C-BA51-AF911534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402E4C0-AD5E-4E8C-9F21-7CCE474BDCEB}" type="slidenum">
              <a:rPr lang="tr-TR" noProof="0" smtClean="0"/>
              <a:t>3</a:t>
            </a:fld>
            <a:endParaRPr lang="tr-TR" noProof="0"/>
          </a:p>
        </p:txBody>
      </p:sp>
      <p:pic>
        <p:nvPicPr>
          <p:cNvPr id="9" name="Resim 8" descr="metin, ekran görüntüsü, mor içeren bir resim">
            <a:extLst>
              <a:ext uri="{FF2B5EF4-FFF2-40B4-BE49-F238E27FC236}">
                <a16:creationId xmlns:a16="http://schemas.microsoft.com/office/drawing/2014/main" id="{B7DC5EE9-074C-8E95-8598-494F2DA50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370" y="0"/>
            <a:ext cx="12192000" cy="6857999"/>
          </a:xfrm>
          <a:prstGeom prst="rect">
            <a:avLst/>
          </a:prstGeom>
        </p:spPr>
      </p:pic>
      <p:sp>
        <p:nvSpPr>
          <p:cNvPr id="10" name="Dikdörtgen 9">
            <a:extLst>
              <a:ext uri="{FF2B5EF4-FFF2-40B4-BE49-F238E27FC236}">
                <a16:creationId xmlns:a16="http://schemas.microsoft.com/office/drawing/2014/main" id="{8A4E55C5-8271-5BF3-1E3A-967DD2210132}"/>
              </a:ext>
            </a:extLst>
          </p:cNvPr>
          <p:cNvSpPr/>
          <p:nvPr/>
        </p:nvSpPr>
        <p:spPr>
          <a:xfrm>
            <a:off x="241127" y="5758161"/>
            <a:ext cx="33402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Ana Sayfa</a:t>
            </a:r>
          </a:p>
        </p:txBody>
      </p:sp>
    </p:spTree>
    <p:extLst>
      <p:ext uri="{BB962C8B-B14F-4D97-AF65-F5344CB8AC3E}">
        <p14:creationId xmlns:p14="http://schemas.microsoft.com/office/powerpoint/2010/main" val="3491675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52053EDD-1C81-12DC-64A9-683C0E5EF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349A7385-F669-AB29-50D9-32A0861EC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AFE794E2-F4C5-AC9E-2363-639FB7B8B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402E4C0-AD5E-4E8C-9F21-7CCE474BDCEB}" type="slidenum">
              <a:rPr lang="tr-TR" noProof="0" smtClean="0"/>
              <a:t>4</a:t>
            </a:fld>
            <a:endParaRPr lang="tr-TR" noProof="0"/>
          </a:p>
        </p:txBody>
      </p:sp>
      <p:pic>
        <p:nvPicPr>
          <p:cNvPr id="9" name="Resim 8" descr="metin, ekran görüntüsü, diyagram, tasarım içeren bir resim">
            <a:extLst>
              <a:ext uri="{FF2B5EF4-FFF2-40B4-BE49-F238E27FC236}">
                <a16:creationId xmlns:a16="http://schemas.microsoft.com/office/drawing/2014/main" id="{B7AF83FB-5650-27BE-2540-D1FADC884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Dikdörtgen 9">
            <a:extLst>
              <a:ext uri="{FF2B5EF4-FFF2-40B4-BE49-F238E27FC236}">
                <a16:creationId xmlns:a16="http://schemas.microsoft.com/office/drawing/2014/main" id="{529DA84A-6287-B3C6-DC7F-39A3339F87CC}"/>
              </a:ext>
            </a:extLst>
          </p:cNvPr>
          <p:cNvSpPr/>
          <p:nvPr/>
        </p:nvSpPr>
        <p:spPr>
          <a:xfrm>
            <a:off x="82556" y="5785188"/>
            <a:ext cx="66897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Ana saya </a:t>
            </a:r>
            <a:r>
              <a:rPr lang="tr-TR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Light</a:t>
            </a:r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lang="tr-TR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Mode</a:t>
            </a:r>
            <a:endParaRPr lang="tr-TR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7733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E1093E87-A449-A7B9-2F28-E457D7B9B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3C8F4707-51B0-94F5-FDD2-8E38E9C08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1266300C-1583-01E0-331E-82B0D2AB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402E4C0-AD5E-4E8C-9F21-7CCE474BDCEB}" type="slidenum">
              <a:rPr lang="tr-TR" noProof="0" smtClean="0"/>
              <a:t>5</a:t>
            </a:fld>
            <a:endParaRPr lang="tr-TR" noProof="0"/>
          </a:p>
        </p:txBody>
      </p:sp>
      <p:pic>
        <p:nvPicPr>
          <p:cNvPr id="9" name="Resim 8" descr="ekran görüntüsü, metin, mor, diyagram içeren bir resim&#10;&#10;Açıklama otomatik olarak oluşturuldu">
            <a:extLst>
              <a:ext uri="{FF2B5EF4-FFF2-40B4-BE49-F238E27FC236}">
                <a16:creationId xmlns:a16="http://schemas.microsoft.com/office/drawing/2014/main" id="{708AA67D-08B9-4D4A-4C55-E8BD9F7BB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Dikdörtgen 9">
            <a:extLst>
              <a:ext uri="{FF2B5EF4-FFF2-40B4-BE49-F238E27FC236}">
                <a16:creationId xmlns:a16="http://schemas.microsoft.com/office/drawing/2014/main" id="{55B58F63-7E0F-7367-1599-E88040B23ED9}"/>
              </a:ext>
            </a:extLst>
          </p:cNvPr>
          <p:cNvSpPr/>
          <p:nvPr/>
        </p:nvSpPr>
        <p:spPr>
          <a:xfrm>
            <a:off x="33308" y="5917166"/>
            <a:ext cx="109206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Mesajlaşma Ve Kullanıcılar </a:t>
            </a:r>
            <a:r>
              <a:rPr lang="tr-TR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Bölmü</a:t>
            </a:r>
            <a:endParaRPr lang="tr-TR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99393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CCF14485-787E-F2A2-43D6-3CAAC3A81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E33340A2-C510-A772-E970-26E1ABA58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7FCB10FC-D61E-25F4-CA9A-6ECFFE90F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402E4C0-AD5E-4E8C-9F21-7CCE474BDCEB}" type="slidenum">
              <a:rPr lang="tr-TR" noProof="0" smtClean="0"/>
              <a:t>6</a:t>
            </a:fld>
            <a:endParaRPr lang="tr-TR" noProof="0"/>
          </a:p>
        </p:txBody>
      </p:sp>
      <p:pic>
        <p:nvPicPr>
          <p:cNvPr id="9" name="Resim 8" descr="metin, ekran görüntüsü, mor içeren bir resim">
            <a:extLst>
              <a:ext uri="{FF2B5EF4-FFF2-40B4-BE49-F238E27FC236}">
                <a16:creationId xmlns:a16="http://schemas.microsoft.com/office/drawing/2014/main" id="{51CEE969-786E-60DA-1EAC-EE1C41785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Dikdörtgen 9">
            <a:extLst>
              <a:ext uri="{FF2B5EF4-FFF2-40B4-BE49-F238E27FC236}">
                <a16:creationId xmlns:a16="http://schemas.microsoft.com/office/drawing/2014/main" id="{66A81554-9E72-66C2-8900-BCB395A865D5}"/>
              </a:ext>
            </a:extLst>
          </p:cNvPr>
          <p:cNvSpPr/>
          <p:nvPr/>
        </p:nvSpPr>
        <p:spPr>
          <a:xfrm>
            <a:off x="17964" y="5934482"/>
            <a:ext cx="905831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Kullanıcı Profili Güncelleme</a:t>
            </a:r>
          </a:p>
        </p:txBody>
      </p:sp>
    </p:spTree>
    <p:extLst>
      <p:ext uri="{BB962C8B-B14F-4D97-AF65-F5344CB8AC3E}">
        <p14:creationId xmlns:p14="http://schemas.microsoft.com/office/powerpoint/2010/main" val="161203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CC167B51-9E20-BC28-02FE-75337F986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936D9179-A3FF-08F2-A2FD-F9741B21C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1DF8AEA6-E9E2-4A2F-06D7-A0C89151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402E4C0-AD5E-4E8C-9F21-7CCE474BDCEB}" type="slidenum">
              <a:rPr lang="tr-TR" noProof="0" smtClean="0"/>
              <a:t>7</a:t>
            </a:fld>
            <a:endParaRPr lang="tr-TR" noProof="0"/>
          </a:p>
        </p:txBody>
      </p:sp>
      <p:pic>
        <p:nvPicPr>
          <p:cNvPr id="9" name="Resim 8" descr="metin, ekran görüntüsü, mor, diyagram içeren bir resim&#10;&#10;Açıklama otomatik olarak oluşturuldu">
            <a:extLst>
              <a:ext uri="{FF2B5EF4-FFF2-40B4-BE49-F238E27FC236}">
                <a16:creationId xmlns:a16="http://schemas.microsoft.com/office/drawing/2014/main" id="{F99A9EF3-D416-1993-DEF7-2B7B69D65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47"/>
            <a:ext cx="12192000" cy="6858000"/>
          </a:xfrm>
          <a:prstGeom prst="rect">
            <a:avLst/>
          </a:prstGeom>
        </p:spPr>
      </p:pic>
      <p:sp>
        <p:nvSpPr>
          <p:cNvPr id="10" name="Dikdörtgen 9">
            <a:extLst>
              <a:ext uri="{FF2B5EF4-FFF2-40B4-BE49-F238E27FC236}">
                <a16:creationId xmlns:a16="http://schemas.microsoft.com/office/drawing/2014/main" id="{CE6571E8-3098-7378-4520-B1882BF105D6}"/>
              </a:ext>
            </a:extLst>
          </p:cNvPr>
          <p:cNvSpPr/>
          <p:nvPr/>
        </p:nvSpPr>
        <p:spPr>
          <a:xfrm>
            <a:off x="14597" y="5917164"/>
            <a:ext cx="80546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Kullanıcı Şifre Değiştirme</a:t>
            </a:r>
          </a:p>
        </p:txBody>
      </p:sp>
    </p:spTree>
    <p:extLst>
      <p:ext uri="{BB962C8B-B14F-4D97-AF65-F5344CB8AC3E}">
        <p14:creationId xmlns:p14="http://schemas.microsoft.com/office/powerpoint/2010/main" val="2702608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E5F8DFD5-C4BE-A0BB-065F-58988072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tr-TR" noProof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25BAA87-00E9-9014-88A8-DEE3DAC1B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6C50B4DD-903C-441E-BE58-55C5B68B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402E4C0-AD5E-4E8C-9F21-7CCE474BDCEB}" type="slidenum">
              <a:rPr lang="tr-TR" noProof="0" smtClean="0"/>
              <a:t>8</a:t>
            </a:fld>
            <a:endParaRPr lang="tr-TR" noProof="0"/>
          </a:p>
        </p:txBody>
      </p:sp>
      <p:pic>
        <p:nvPicPr>
          <p:cNvPr id="9" name="Resim 8" descr="metin, ekran görüntüsü, mor, tasarım içeren bir resim">
            <a:extLst>
              <a:ext uri="{FF2B5EF4-FFF2-40B4-BE49-F238E27FC236}">
                <a16:creationId xmlns:a16="http://schemas.microsoft.com/office/drawing/2014/main" id="{DA708DEE-73FA-8CFA-D3F1-AE4D9ADA1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Dikdörtgen 9">
            <a:extLst>
              <a:ext uri="{FF2B5EF4-FFF2-40B4-BE49-F238E27FC236}">
                <a16:creationId xmlns:a16="http://schemas.microsoft.com/office/drawing/2014/main" id="{0ECA2278-BB71-B48B-E184-DDCEDAA58C83}"/>
              </a:ext>
            </a:extLst>
          </p:cNvPr>
          <p:cNvSpPr/>
          <p:nvPr/>
        </p:nvSpPr>
        <p:spPr>
          <a:xfrm>
            <a:off x="-13428" y="5906489"/>
            <a:ext cx="74229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Kullanıcı Profil Bilgileri</a:t>
            </a:r>
          </a:p>
        </p:txBody>
      </p:sp>
    </p:spTree>
    <p:extLst>
      <p:ext uri="{BB962C8B-B14F-4D97-AF65-F5344CB8AC3E}">
        <p14:creationId xmlns:p14="http://schemas.microsoft.com/office/powerpoint/2010/main" val="3529713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sim Yer Tutucusu 10">
            <a:extLst>
              <a:ext uri="{FF2B5EF4-FFF2-40B4-BE49-F238E27FC236}">
                <a16:creationId xmlns:a16="http://schemas.microsoft.com/office/drawing/2014/main" id="{14A6789D-DDA5-683F-9E84-861883DDB1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59E78109-71BA-10FB-E242-3B18F8A8F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tr-TR" noProof="0" dirty="0"/>
              <a:t>06/08/20XX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788B09A8-2C80-2A2F-A60D-435C9089E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/>
              <a:t>SUNUM DESTESİ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90FFBFF2-136E-B59E-B873-27F6798C8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402E4C0-AD5E-4E8C-9F21-7CCE474BDCEB}" type="slidenum">
              <a:rPr lang="tr-TR" noProof="0" smtClean="0"/>
              <a:t>9</a:t>
            </a:fld>
            <a:endParaRPr lang="tr-TR" noProof="0"/>
          </a:p>
        </p:txBody>
      </p:sp>
      <p:pic>
        <p:nvPicPr>
          <p:cNvPr id="9" name="Resim 8" descr="metin, ekran görüntüsü, yazı tipi, doküman, belge içeren bir resim&#10;&#10;Açıklama otomatik olarak oluşturuldu">
            <a:extLst>
              <a:ext uri="{FF2B5EF4-FFF2-40B4-BE49-F238E27FC236}">
                <a16:creationId xmlns:a16="http://schemas.microsoft.com/office/drawing/2014/main" id="{99DA68AD-F3B4-8564-AB9A-C20FF9856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073" y="0"/>
            <a:ext cx="5809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817708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477254_TF33781529_Win32" id="{D47DBE7B-A62C-4E80-911C-F8F053A30A4B}" vid="{A7BC4CB3-1574-4386-ADE4-4D52D1062EEC}"/>
    </a:ext>
  </a:extLst>
</a:theme>
</file>

<file path=ppt/theme/theme2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D2FAC4-C1D8-4FBC-AFD8-786609711A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BF0F94-36C0-430F-8DDE-AF914AC0C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Teknoloji sunum destesi</Template>
  <TotalTime>17</TotalTime>
  <Words>71</Words>
  <Application>Microsoft Office PowerPoint</Application>
  <PresentationFormat>Geniş ekran</PresentationFormat>
  <Paragraphs>40</Paragraphs>
  <Slides>10</Slides>
  <Notes>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6" baseType="lpstr">
      <vt:lpstr>Arial</vt:lpstr>
      <vt:lpstr>Bierstadt</vt:lpstr>
      <vt:lpstr>Calibri</vt:lpstr>
      <vt:lpstr>Courier New</vt:lpstr>
      <vt:lpstr>Posterama</vt:lpstr>
      <vt:lpstr>Ofis Teması</vt:lpstr>
      <vt:lpstr>Moria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Teşekkürler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Moria</dc:title>
  <dc:creator>MUHAMMED ERDEM</dc:creator>
  <cp:lastModifiedBy>MUHAMMED ERDEM</cp:lastModifiedBy>
  <cp:revision>2</cp:revision>
  <dcterms:created xsi:type="dcterms:W3CDTF">2024-01-10T18:00:41Z</dcterms:created>
  <dcterms:modified xsi:type="dcterms:W3CDTF">2024-01-10T20:27:57Z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